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40FBC2-50FF-472A-80AE-5D5C43450BBE}" v="1138" dt="2021-04-26T14:35:43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  <a:noFill/>
        </p:spPr>
        <p:txBody>
          <a:bodyPr anchor="b">
            <a:normAutofit/>
          </a:bodyPr>
          <a:lstStyle/>
          <a:p>
            <a:r>
              <a:rPr lang="ru-RU" sz="3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 Light"/>
              </a:rPr>
              <a:t>Haleine</a:t>
            </a:r>
            <a:endParaRPr lang="ru-RU" sz="3200" dirty="0" err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48000" y="3948056"/>
            <a:ext cx="6096000" cy="1445997"/>
          </a:xfrm>
        </p:spPr>
        <p:txBody>
          <a:bodyPr anchor="t">
            <a:normAutofit/>
          </a:bodyPr>
          <a:lstStyle/>
          <a:p>
            <a:r>
              <a:rPr lang="ru-RU" sz="1400" i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Команда Разработчиков: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 </a:t>
            </a:r>
            <a:endParaRPr lang="ru-RU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Курдюкова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 Екатерина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Базыкин Никита</a:t>
            </a:r>
          </a:p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Алексеев Тимофей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6C623-B354-49C2-A2FA-5957EA188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cs typeface="Calibri Light"/>
              </a:rPr>
              <a:t>Поставленная задача: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838F9D-FF79-4C40-8B3D-B3F3C17C8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45241"/>
            <a:ext cx="10515600" cy="29317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sz="1800" dirty="0">
                <a:latin typeface="Calibri Light"/>
                <a:cs typeface="Calibri"/>
              </a:rPr>
              <a:t>Создать информационный сайт на тему "Искусство" с использованием </a:t>
            </a:r>
            <a:r>
              <a:rPr lang="ru-RU" sz="1800" dirty="0">
                <a:latin typeface="Calibri Light"/>
                <a:ea typeface="+mn-lt"/>
                <a:cs typeface="+mn-lt"/>
              </a:rPr>
              <a:t> </a:t>
            </a:r>
            <a:r>
              <a:rPr lang="ru-RU" sz="1800" dirty="0" err="1">
                <a:latin typeface="Calibri Light"/>
                <a:ea typeface="+mn-lt"/>
                <a:cs typeface="+mn-lt"/>
              </a:rPr>
              <a:t>микрофреймворка</a:t>
            </a:r>
            <a:r>
              <a:rPr lang="ru-RU" sz="1800" dirty="0">
                <a:latin typeface="Calibri Light"/>
                <a:ea typeface="+mn-lt"/>
                <a:cs typeface="+mn-lt"/>
              </a:rPr>
              <a:t> </a:t>
            </a:r>
            <a:r>
              <a:rPr lang="ru-RU" sz="1800" dirty="0" err="1">
                <a:latin typeface="Calibri Light"/>
                <a:ea typeface="+mn-lt"/>
                <a:cs typeface="+mn-lt"/>
              </a:rPr>
              <a:t>Flask</a:t>
            </a:r>
            <a:r>
              <a:rPr lang="ru-RU" sz="1800" dirty="0">
                <a:latin typeface="Calibri Light"/>
                <a:ea typeface="+mn-lt"/>
                <a:cs typeface="+mn-lt"/>
              </a:rPr>
              <a:t> и подключением API</a:t>
            </a:r>
            <a:endParaRPr lang="ru-RU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34850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2EC9E-E9B2-4870-AE0B-446228F8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cs typeface="Calibri Light"/>
              </a:rPr>
              <a:t>Используемые ресурсы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C42CA1-1D39-4E3B-8463-3FF79F7AE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75990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alibri Light"/>
                <a:cs typeface="Calibri"/>
              </a:rPr>
              <a:t>Библиотеки:</a:t>
            </a:r>
            <a:endParaRPr lang="ru-RU" b="1">
              <a:cs typeface="Calibri" panose="020F0502020204030204"/>
            </a:endParaRPr>
          </a:p>
          <a:p>
            <a:pPr marL="0" indent="0">
              <a:buNone/>
            </a:pPr>
            <a:endParaRPr lang="ru-RU" dirty="0">
              <a:latin typeface="Calibri Light"/>
              <a:cs typeface="Calibri"/>
            </a:endParaRPr>
          </a:p>
          <a:p>
            <a:pPr>
              <a:buFont typeface="Courier New" panose="020B0604020202020204" pitchFamily="34" charset="0"/>
              <a:buChar char="o"/>
            </a:pPr>
            <a:r>
              <a:rPr lang="ru-RU" dirty="0" err="1">
                <a:latin typeface="Calibri Light"/>
                <a:cs typeface="Calibri"/>
              </a:rPr>
              <a:t>flask</a:t>
            </a:r>
            <a:endParaRPr lang="ru-RU">
              <a:latin typeface="Calibri Light"/>
              <a:cs typeface="Calibri"/>
            </a:endParaRPr>
          </a:p>
          <a:p>
            <a:pPr>
              <a:buFont typeface="Courier New" panose="020B0604020202020204" pitchFamily="34" charset="0"/>
              <a:buChar char="o"/>
            </a:pPr>
            <a:r>
              <a:rPr lang="ru-RU" dirty="0" err="1">
                <a:latin typeface="Calibri Light"/>
                <a:cs typeface="Calibri"/>
              </a:rPr>
              <a:t>flask_wtf</a:t>
            </a:r>
            <a:endParaRPr lang="ru-RU">
              <a:latin typeface="Calibri Light"/>
              <a:cs typeface="Calibri"/>
            </a:endParaRPr>
          </a:p>
          <a:p>
            <a:pPr>
              <a:buFont typeface="Courier New" panose="020B0604020202020204" pitchFamily="34" charset="0"/>
              <a:buChar char="o"/>
            </a:pPr>
            <a:r>
              <a:rPr lang="ru-RU" dirty="0" err="1">
                <a:latin typeface="Calibri Light"/>
                <a:cs typeface="Calibri"/>
              </a:rPr>
              <a:t>Flask-login</a:t>
            </a:r>
            <a:endParaRPr lang="ru-RU">
              <a:latin typeface="Calibri Light"/>
              <a:cs typeface="Calibri"/>
            </a:endParaRPr>
          </a:p>
          <a:p>
            <a:pPr>
              <a:buFont typeface="Courier New" panose="020B0604020202020204" pitchFamily="34" charset="0"/>
              <a:buChar char="o"/>
            </a:pPr>
            <a:r>
              <a:rPr lang="ru-RU" dirty="0" err="1">
                <a:latin typeface="Calibri Light"/>
                <a:cs typeface="Calibri"/>
              </a:rPr>
              <a:t>SQLAlchemy</a:t>
            </a:r>
            <a:endParaRPr lang="ru-RU">
              <a:latin typeface="Calibri Light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016672-576D-48DE-B213-C22B21D74BAD}"/>
              </a:ext>
            </a:extLst>
          </p:cNvPr>
          <p:cNvSpPr txBox="1"/>
          <p:nvPr/>
        </p:nvSpPr>
        <p:spPr>
          <a:xfrm>
            <a:off x="4567825" y="1822537"/>
            <a:ext cx="2743199" cy="74174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800" b="1" dirty="0">
                <a:latin typeface="Calibri Light"/>
                <a:cs typeface="Calibri"/>
              </a:rPr>
              <a:t>Сервисы:</a:t>
            </a:r>
          </a:p>
          <a:p>
            <a:endParaRPr lang="ru-RU" sz="2800" dirty="0">
              <a:latin typeface="Calibri Light"/>
              <a:cs typeface="Calibri"/>
            </a:endParaRPr>
          </a:p>
          <a:p>
            <a:pPr marL="457200" indent="-457200">
              <a:buFont typeface="Courier New"/>
              <a:buChar char="o"/>
            </a:pPr>
            <a:r>
              <a:rPr lang="ru-RU" sz="2800" dirty="0" err="1">
                <a:latin typeface="Calibri Light"/>
                <a:cs typeface="Calibri"/>
              </a:rPr>
              <a:t>Github</a:t>
            </a:r>
            <a:endParaRPr lang="ru-RU" sz="2800" dirty="0">
              <a:latin typeface="Calibri Light"/>
              <a:cs typeface="Calibri"/>
            </a:endParaRPr>
          </a:p>
          <a:p>
            <a:pPr marL="457200" indent="-457200">
              <a:buFont typeface="Courier New"/>
              <a:buChar char="o"/>
            </a:pPr>
            <a:r>
              <a:rPr lang="ru-RU" sz="2800" dirty="0" err="1">
                <a:latin typeface="Calibri Light"/>
                <a:cs typeface="Calibri"/>
              </a:rPr>
              <a:t>Heroku</a:t>
            </a:r>
            <a:endParaRPr lang="ru-RU" sz="280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B5480-DCD7-4288-8A94-EAB1B7098BC2}"/>
              </a:ext>
            </a:extLst>
          </p:cNvPr>
          <p:cNvSpPr txBox="1"/>
          <p:nvPr/>
        </p:nvSpPr>
        <p:spPr>
          <a:xfrm>
            <a:off x="7299412" y="1829713"/>
            <a:ext cx="4736925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800" b="1" dirty="0">
                <a:latin typeface="Calibri Light"/>
                <a:cs typeface="Calibri Light"/>
              </a:rPr>
              <a:t>Дополнительно:</a:t>
            </a:r>
          </a:p>
          <a:p>
            <a:endParaRPr lang="ru-RU" sz="2800" dirty="0">
              <a:latin typeface="Calibri Light"/>
              <a:cs typeface="Calibri Light"/>
            </a:endParaRPr>
          </a:p>
          <a:p>
            <a:pPr marL="457200" indent="-457200">
              <a:buFont typeface="Courier New"/>
              <a:buChar char="o"/>
            </a:pPr>
            <a:r>
              <a:rPr lang="ru-RU" sz="2800" dirty="0">
                <a:latin typeface="Calibri Light"/>
                <a:cs typeface="Calibri Light"/>
              </a:rPr>
              <a:t>Язык разметки </a:t>
            </a:r>
            <a:r>
              <a:rPr lang="ru-RU" sz="2800" dirty="0">
                <a:latin typeface="Calibri Light"/>
                <a:ea typeface="+mn-lt"/>
                <a:cs typeface="+mn-lt"/>
              </a:rPr>
              <a:t>веб-страниц</a:t>
            </a:r>
            <a:r>
              <a:rPr lang="ru-RU" sz="2800" dirty="0">
                <a:ea typeface="+mn-lt"/>
                <a:cs typeface="+mn-lt"/>
              </a:rPr>
              <a:t> </a:t>
            </a:r>
            <a:r>
              <a:rPr lang="ru-RU" sz="2800" dirty="0" err="1">
                <a:latin typeface="Calibri Light"/>
                <a:cs typeface="Calibri Light"/>
              </a:rPr>
              <a:t>html</a:t>
            </a:r>
          </a:p>
          <a:p>
            <a:pPr marL="457200" indent="-457200">
              <a:buFont typeface="Courier New"/>
              <a:buChar char="o"/>
            </a:pPr>
            <a:r>
              <a:rPr lang="ru-RU" sz="2800" dirty="0">
                <a:latin typeface="Calibri Light"/>
                <a:cs typeface="Calibri Light"/>
              </a:rPr>
              <a:t>API </a:t>
            </a:r>
            <a:r>
              <a:rPr lang="ru-RU" sz="2800" dirty="0" err="1">
                <a:latin typeface="Calibri Light"/>
                <a:cs typeface="Calibri Light"/>
              </a:rPr>
              <a:t>Яндекс.карт</a:t>
            </a:r>
            <a:endParaRPr lang="ru-RU" sz="2800">
              <a:latin typeface="Calibri Light"/>
              <a:cs typeface="Calibri Light"/>
            </a:endParaRPr>
          </a:p>
          <a:p>
            <a:endParaRPr lang="ru-RU" sz="2800" dirty="0">
              <a:latin typeface="Calibri Light"/>
              <a:cs typeface="Calibri"/>
            </a:endParaRPr>
          </a:p>
          <a:p>
            <a:endParaRPr lang="ru-RU" sz="2800" dirty="0">
              <a:latin typeface="Calibri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6526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D1321-16F2-47AB-BB48-B6266BAB3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cs typeface="Calibri Light"/>
              </a:rPr>
              <a:t>Структура</a:t>
            </a:r>
            <a:endParaRPr lang="ru-RU" sz="3200" dirty="0"/>
          </a:p>
        </p:txBody>
      </p:sp>
      <p:pic>
        <p:nvPicPr>
          <p:cNvPr id="5" name="Рисунок 5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CE4E7CAB-A44D-4978-9BB4-38C7F5C2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09" t="35245" r="34274" b="48746"/>
          <a:stretch/>
        </p:blipFill>
        <p:spPr>
          <a:xfrm>
            <a:off x="786634" y="1567785"/>
            <a:ext cx="6500815" cy="1400353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22D71054-0071-4AE1-9302-DB8CF47205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88" t="34228" r="34529" b="51678"/>
          <a:stretch/>
        </p:blipFill>
        <p:spPr>
          <a:xfrm>
            <a:off x="6164895" y="5715912"/>
            <a:ext cx="6030419" cy="1137530"/>
          </a:xfrm>
          <a:prstGeom prst="rect">
            <a:avLst/>
          </a:prstGeom>
        </p:spPr>
      </p:pic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B8E28E4-ED0A-4EBC-ACF6-BAAE0A19CE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98" t="33793" r="34536" b="60230"/>
          <a:stretch/>
        </p:blipFill>
        <p:spPr>
          <a:xfrm>
            <a:off x="7052154" y="757694"/>
            <a:ext cx="4612899" cy="375676"/>
          </a:xfrm>
          <a:prstGeom prst="rect">
            <a:avLst/>
          </a:prstGeom>
        </p:spPr>
      </p:pic>
      <p:pic>
        <p:nvPicPr>
          <p:cNvPr id="9" name="Рисунок 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F22893A-CC55-4429-93B3-C526767530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22" t="34583" r="34660" b="61014"/>
          <a:stretch/>
        </p:blipFill>
        <p:spPr>
          <a:xfrm>
            <a:off x="7093907" y="3148078"/>
            <a:ext cx="4769478" cy="283119"/>
          </a:xfrm>
          <a:prstGeom prst="rect">
            <a:avLst/>
          </a:prstGeom>
        </p:spPr>
      </p:pic>
      <p:pic>
        <p:nvPicPr>
          <p:cNvPr id="11" name="Рисунок 11">
            <a:extLst>
              <a:ext uri="{FF2B5EF4-FFF2-40B4-BE49-F238E27FC236}">
                <a16:creationId xmlns:a16="http://schemas.microsoft.com/office/drawing/2014/main" id="{378C586C-F854-4EE9-B388-92684BEDD5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714" t="31977" r="13499" b="37823"/>
          <a:stretch/>
        </p:blipFill>
        <p:spPr>
          <a:xfrm>
            <a:off x="7052154" y="3767212"/>
            <a:ext cx="4817255" cy="1321856"/>
          </a:xfrm>
          <a:prstGeom prst="rect">
            <a:avLst/>
          </a:prstGeom>
        </p:spPr>
      </p:pic>
      <p:pic>
        <p:nvPicPr>
          <p:cNvPr id="12" name="Рисунок 1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089CBE2-B0EA-4AA7-B1C1-060D1915B0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822" t="15731" r="35200" b="15421"/>
          <a:stretch/>
        </p:blipFill>
        <p:spPr>
          <a:xfrm>
            <a:off x="841330" y="3168424"/>
            <a:ext cx="3855180" cy="3607698"/>
          </a:xfrm>
          <a:prstGeom prst="rect">
            <a:avLst/>
          </a:prstGeom>
        </p:spPr>
      </p:pic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61FE8FDB-EC8B-4F81-8DE1-6D6DC931165A}"/>
              </a:ext>
            </a:extLst>
          </p:cNvPr>
          <p:cNvCxnSpPr/>
          <p:nvPr/>
        </p:nvCxnSpPr>
        <p:spPr>
          <a:xfrm>
            <a:off x="179540" y="2376813"/>
            <a:ext cx="559496" cy="1561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FEA169E1-3297-48B5-93C7-CBDE63EF60C2}"/>
              </a:ext>
            </a:extLst>
          </p:cNvPr>
          <p:cNvCxnSpPr/>
          <p:nvPr/>
        </p:nvCxnSpPr>
        <p:spPr>
          <a:xfrm flipH="1">
            <a:off x="130350" y="2321360"/>
            <a:ext cx="693107" cy="79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40317DC0-C2DE-4FC8-8B11-6D260D3781A2}"/>
              </a:ext>
            </a:extLst>
          </p:cNvPr>
          <p:cNvCxnSpPr/>
          <p:nvPr/>
        </p:nvCxnSpPr>
        <p:spPr>
          <a:xfrm>
            <a:off x="6206385" y="2161523"/>
            <a:ext cx="726510" cy="2469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E9067E59-4883-48E3-99C7-C0A5D4E2291E}"/>
              </a:ext>
            </a:extLst>
          </p:cNvPr>
          <p:cNvCxnSpPr/>
          <p:nvPr/>
        </p:nvCxnSpPr>
        <p:spPr>
          <a:xfrm>
            <a:off x="6203123" y="2168699"/>
            <a:ext cx="726510" cy="1144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B7B4D4F5-EF8D-45C3-8072-2676C12A4331}"/>
              </a:ext>
            </a:extLst>
          </p:cNvPr>
          <p:cNvCxnSpPr/>
          <p:nvPr/>
        </p:nvCxnSpPr>
        <p:spPr>
          <a:xfrm>
            <a:off x="1419095" y="1674835"/>
            <a:ext cx="4797469" cy="4567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976AF82A-983C-4900-A78E-EE8661FA21D4}"/>
              </a:ext>
            </a:extLst>
          </p:cNvPr>
          <p:cNvCxnSpPr/>
          <p:nvPr/>
        </p:nvCxnSpPr>
        <p:spPr>
          <a:xfrm flipV="1">
            <a:off x="6050463" y="1103725"/>
            <a:ext cx="966592" cy="839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080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BABBBD-E9BB-491C-8A3C-AAB6B6636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снимок экрана, монитор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AE1E2A63-2B63-4869-A21E-B5C2EF7FD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5" y="-1086"/>
            <a:ext cx="12172012" cy="6856542"/>
          </a:xfrm>
        </p:spPr>
      </p:pic>
    </p:spTree>
    <p:extLst>
      <p:ext uri="{BB962C8B-B14F-4D97-AF65-F5344CB8AC3E}">
        <p14:creationId xmlns:p14="http://schemas.microsoft.com/office/powerpoint/2010/main" val="2405183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8F0E26-4445-4889-9789-8C04C960A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снимок экран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8455B3BF-31CB-48CB-A0E3-0A94F069F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11" t="-457" r="26167" b="31555"/>
          <a:stretch/>
        </p:blipFill>
        <p:spPr>
          <a:xfrm>
            <a:off x="4774" y="-42840"/>
            <a:ext cx="12146997" cy="6905953"/>
          </a:xfrm>
        </p:spPr>
      </p:pic>
    </p:spTree>
    <p:extLst>
      <p:ext uri="{BB962C8B-B14F-4D97-AF65-F5344CB8AC3E}">
        <p14:creationId xmlns:p14="http://schemas.microsoft.com/office/powerpoint/2010/main" val="3880987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04670B-0F39-4D24-89AB-587CFFE7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снимок экрана, электроник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AC50A456-32AB-4D72-9DDA-D1B5D7405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995" t="49192" r="49137" b="40036"/>
          <a:stretch/>
        </p:blipFill>
        <p:spPr>
          <a:xfrm>
            <a:off x="2280336" y="468640"/>
            <a:ext cx="7634737" cy="1221132"/>
          </a:xfrm>
        </p:spPr>
      </p:pic>
      <p:pic>
        <p:nvPicPr>
          <p:cNvPr id="5" name="Рисунок 5" descr="Изображение выглядит как текст, снимок экрана, электроника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302DF81B-F4AF-4B5F-8CDB-71FDE87AB2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90" t="-288" r="60353" b="48415"/>
          <a:stretch/>
        </p:blipFill>
        <p:spPr>
          <a:xfrm>
            <a:off x="68893" y="1832845"/>
            <a:ext cx="4296134" cy="4748507"/>
          </a:xfrm>
          <a:prstGeom prst="rect">
            <a:avLst/>
          </a:prstGeom>
        </p:spPr>
      </p:pic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E92D9DB-3F87-49F8-8A23-0885D8DCB2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33" t="9044" r="44267" b="17313"/>
          <a:stretch/>
        </p:blipFill>
        <p:spPr>
          <a:xfrm>
            <a:off x="5903934" y="1832844"/>
            <a:ext cx="4884285" cy="4831617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D0D2CD3B-DB5D-4A1C-9211-9641DA6E38A8}"/>
              </a:ext>
            </a:extLst>
          </p:cNvPr>
          <p:cNvSpPr/>
          <p:nvPr/>
        </p:nvSpPr>
        <p:spPr>
          <a:xfrm>
            <a:off x="4729973" y="3719040"/>
            <a:ext cx="981205" cy="480164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1882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C7CB6A-C4B3-46DE-96CE-D80AF355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монитор, внутренний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807B80B0-D9A5-43C1-8668-0B962D730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393" r="-135" b="5276"/>
          <a:stretch/>
        </p:blipFill>
        <p:spPr>
          <a:xfrm>
            <a:off x="77842" y="291186"/>
            <a:ext cx="8769113" cy="4257600"/>
          </a:xfrm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C131A58D-8503-410A-830C-E03D41AA0C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639" r="195" b="4167"/>
          <a:stretch/>
        </p:blipFill>
        <p:spPr>
          <a:xfrm>
            <a:off x="37579" y="4505063"/>
            <a:ext cx="6250494" cy="222222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F99AE493-448F-41F6-B2B8-85CBE08AAA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92" r="380" b="10135"/>
          <a:stretch/>
        </p:blipFill>
        <p:spPr>
          <a:xfrm>
            <a:off x="4870537" y="2323448"/>
            <a:ext cx="7096003" cy="289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4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D1C3CD-4321-4EA6-9EF6-AA322C8C0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cs typeface="Calibri Light"/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76BAE8-3CB5-462F-8346-25730A97C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2446"/>
            <a:ext cx="10515600" cy="34745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dirty="0">
                <a:latin typeface="Calibri Light"/>
                <a:cs typeface="Calibri"/>
              </a:rPr>
              <a:t>Мы смогли добиться назначенной цели и реализовали "</a:t>
            </a:r>
            <a:r>
              <a:rPr lang="ru-RU" dirty="0" err="1">
                <a:latin typeface="Calibri Light"/>
                <a:cs typeface="Calibri"/>
              </a:rPr>
              <a:t>Haleine</a:t>
            </a:r>
            <a:r>
              <a:rPr lang="ru-RU" dirty="0">
                <a:latin typeface="Calibri Light"/>
                <a:cs typeface="Calibri"/>
              </a:rPr>
              <a:t>.". В будущем мы планируем расширять галерею картин и список музеев, а так же добавить возможность комментировать выбранные полотна.</a:t>
            </a:r>
            <a:endParaRPr lang="ru-RU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6580487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Haleine</vt:lpstr>
      <vt:lpstr>Поставленная задача:</vt:lpstr>
      <vt:lpstr>Используемые ресурсы</vt:lpstr>
      <vt:lpstr>Структура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205</cp:revision>
  <dcterms:created xsi:type="dcterms:W3CDTF">2021-04-26T13:53:13Z</dcterms:created>
  <dcterms:modified xsi:type="dcterms:W3CDTF">2021-04-26T14:35:57Z</dcterms:modified>
</cp:coreProperties>
</file>

<file path=docProps/thumbnail.jpeg>
</file>